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Amatic SC"/>
      <p:regular r:id="rId19"/>
      <p:bold r:id="rId20"/>
    </p:embeddedFont>
    <p:embeddedFont>
      <p:font typeface="Cabin"/>
      <p:regular r:id="rId21"/>
      <p:bold r:id="rId22"/>
      <p:italic r:id="rId23"/>
      <p:boldItalic r:id="rId24"/>
    </p:embeddedFont>
    <p:embeddedFont>
      <p:font typeface="Source Code Pro"/>
      <p:regular r:id="rId25"/>
      <p:bold r:id="rId26"/>
    </p:embeddedFont>
    <p:embeddedFont>
      <p:font typeface="Dancing Script"/>
      <p:regular r:id="rId27"/>
      <p:bold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Author clrIdx="0" id="0" initials="" lastIdx="1" name="Miss Palfreeman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AmaticSC-bold.fntdata"/><Relationship Id="rId22" Type="http://schemas.openxmlformats.org/officeDocument/2006/relationships/font" Target="fonts/Cabin-bold.fntdata"/><Relationship Id="rId21" Type="http://schemas.openxmlformats.org/officeDocument/2006/relationships/font" Target="fonts/Cabin-regular.fntdata"/><Relationship Id="rId24" Type="http://schemas.openxmlformats.org/officeDocument/2006/relationships/font" Target="fonts/Cabin-boldItalic.fntdata"/><Relationship Id="rId23" Type="http://schemas.openxmlformats.org/officeDocument/2006/relationships/font" Target="fonts/Cabin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SourceCodePro-bold.fntdata"/><Relationship Id="rId25" Type="http://schemas.openxmlformats.org/officeDocument/2006/relationships/font" Target="fonts/SourceCodePro-regular.fntdata"/><Relationship Id="rId28" Type="http://schemas.openxmlformats.org/officeDocument/2006/relationships/font" Target="fonts/DancingScript-bold.fntdata"/><Relationship Id="rId27" Type="http://schemas.openxmlformats.org/officeDocument/2006/relationships/font" Target="fonts/DancingScript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AmaticSC-regular.fntdata"/><Relationship Id="rId18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0" idx="1" dt="2019-06-21T11:28:43.675">
    <p:pos x="0" y="0"/>
    <p:text>Olivia to add photos of work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4ef6f70ae2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4ef6f70ae2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4ef6f70ae2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4ef6f70ae2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4fa7a103c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4fa7a103c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c7900fd3c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5c7900fd3c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4ef6f70ae2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4ef6f70ae2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5c59198f71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5c59198f71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5c7d37b52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5c7d37b52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4f9ec2f54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4f9ec2f54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5c59198f71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5c59198f71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ef6f70ae2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ef6f70ae2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c59198f71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c59198f7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4ef6f70ae2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4ef6f70ae2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each-day">
    <p:bg>
      <p:bgPr>
        <a:solidFill>
          <a:srgbClr val="3D85C6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comments" Target="../comments/comment1.xml"/><Relationship Id="rId4" Type="http://schemas.openxmlformats.org/officeDocument/2006/relationships/image" Target="../media/image31.png"/><Relationship Id="rId5" Type="http://schemas.openxmlformats.org/officeDocument/2006/relationships/image" Target="../media/image29.png"/><Relationship Id="rId6" Type="http://schemas.openxmlformats.org/officeDocument/2006/relationships/image" Target="../media/image37.png"/><Relationship Id="rId7" Type="http://schemas.openxmlformats.org/officeDocument/2006/relationships/image" Target="../media/image3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jpg"/><Relationship Id="rId4" Type="http://schemas.openxmlformats.org/officeDocument/2006/relationships/image" Target="../media/image48.jpg"/><Relationship Id="rId5" Type="http://schemas.openxmlformats.org/officeDocument/2006/relationships/image" Target="../media/image4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6.jpg"/><Relationship Id="rId4" Type="http://schemas.openxmlformats.org/officeDocument/2006/relationships/image" Target="../media/image44.jpg"/><Relationship Id="rId5" Type="http://schemas.openxmlformats.org/officeDocument/2006/relationships/image" Target="../media/image4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jpg"/><Relationship Id="rId4" Type="http://schemas.openxmlformats.org/officeDocument/2006/relationships/image" Target="../media/image13.jpg"/><Relationship Id="rId5" Type="http://schemas.openxmlformats.org/officeDocument/2006/relationships/image" Target="../media/image1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Relationship Id="rId4" Type="http://schemas.openxmlformats.org/officeDocument/2006/relationships/image" Target="../media/image15.jpg"/><Relationship Id="rId5" Type="http://schemas.openxmlformats.org/officeDocument/2006/relationships/image" Target="../media/image2.png"/><Relationship Id="rId6" Type="http://schemas.openxmlformats.org/officeDocument/2006/relationships/image" Target="../media/image22.jpg"/><Relationship Id="rId7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6" Type="http://schemas.openxmlformats.org/officeDocument/2006/relationships/image" Target="../media/image10.jpg"/><Relationship Id="rId7" Type="http://schemas.openxmlformats.org/officeDocument/2006/relationships/image" Target="../media/image1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0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11.png"/><Relationship Id="rId7" Type="http://schemas.openxmlformats.org/officeDocument/2006/relationships/image" Target="../media/image19.png"/><Relationship Id="rId8" Type="http://schemas.openxmlformats.org/officeDocument/2006/relationships/image" Target="../media/image4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36.jpg"/><Relationship Id="rId6" Type="http://schemas.openxmlformats.org/officeDocument/2006/relationships/image" Target="../media/image3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21.png"/><Relationship Id="rId10" Type="http://schemas.openxmlformats.org/officeDocument/2006/relationships/image" Target="../media/image39.jpg"/><Relationship Id="rId9" Type="http://schemas.openxmlformats.org/officeDocument/2006/relationships/image" Target="../media/image42.jpg"/><Relationship Id="rId5" Type="http://schemas.openxmlformats.org/officeDocument/2006/relationships/image" Target="../media/image33.jpg"/><Relationship Id="rId6" Type="http://schemas.openxmlformats.org/officeDocument/2006/relationships/image" Target="../media/image38.jpg"/><Relationship Id="rId7" Type="http://schemas.openxmlformats.org/officeDocument/2006/relationships/image" Target="../media/image40.jpg"/><Relationship Id="rId8" Type="http://schemas.openxmlformats.org/officeDocument/2006/relationships/image" Target="../media/image4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28.png"/><Relationship Id="rId5" Type="http://schemas.openxmlformats.org/officeDocument/2006/relationships/image" Target="../media/image23.png"/><Relationship Id="rId6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Dancing Script"/>
                <a:ea typeface="Dancing Script"/>
                <a:cs typeface="Dancing Script"/>
                <a:sym typeface="Dancing Script"/>
              </a:rPr>
              <a:t>Welcome to </a:t>
            </a:r>
            <a:endParaRPr sz="9600">
              <a:latin typeface="Dancing Script"/>
              <a:ea typeface="Dancing Script"/>
              <a:cs typeface="Dancing Script"/>
              <a:sym typeface="Dancing Scrip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latin typeface="Dancing Script"/>
                <a:ea typeface="Dancing Script"/>
                <a:cs typeface="Dancing Script"/>
                <a:sym typeface="Dancing Script"/>
              </a:rPr>
              <a:t>KS1</a:t>
            </a:r>
            <a:endParaRPr sz="9600"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bin"/>
                <a:ea typeface="Cabin"/>
                <a:cs typeface="Cabin"/>
                <a:sym typeface="Cabin"/>
              </a:rPr>
              <a:t>Come and see our fantastic learning.</a:t>
            </a:r>
            <a:endParaRPr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/>
          <p:nvPr/>
        </p:nvSpPr>
        <p:spPr>
          <a:xfrm>
            <a:off x="0" y="0"/>
            <a:ext cx="6732300" cy="824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Cabin"/>
                <a:ea typeface="Cabin"/>
                <a:cs typeface="Cabin"/>
                <a:sym typeface="Cabin"/>
              </a:rPr>
              <a:t>In History, we have travelled back in time to learn about different modes of </a:t>
            </a:r>
            <a:r>
              <a:rPr b="1" lang="en-GB" sz="2400">
                <a:latin typeface="Cabin"/>
                <a:ea typeface="Cabin"/>
                <a:cs typeface="Cabin"/>
                <a:sym typeface="Cabin"/>
              </a:rPr>
              <a:t>transport</a:t>
            </a:r>
            <a:r>
              <a:rPr b="1" lang="en-GB" sz="2400">
                <a:latin typeface="Cabin"/>
                <a:ea typeface="Cabin"/>
                <a:cs typeface="Cabin"/>
                <a:sym typeface="Cabin"/>
              </a:rPr>
              <a:t>.</a:t>
            </a:r>
            <a:endParaRPr b="1" sz="2400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51" name="Google Shape;15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5500" y="3111725"/>
            <a:ext cx="2419524" cy="188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4500" y="940188"/>
            <a:ext cx="3041900" cy="205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1425" y="2897212"/>
            <a:ext cx="3999081" cy="21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5075" y="934113"/>
            <a:ext cx="2759798" cy="177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/>
          <p:nvPr/>
        </p:nvSpPr>
        <p:spPr>
          <a:xfrm>
            <a:off x="1095925" y="0"/>
            <a:ext cx="6732300" cy="1169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Cabin"/>
                <a:ea typeface="Cabin"/>
                <a:cs typeface="Cabin"/>
                <a:sym typeface="Cabin"/>
              </a:rPr>
              <a:t>In Computing, we made our very own transport animations. We learnt about frames and how to make </a:t>
            </a:r>
            <a:r>
              <a:rPr b="1" lang="en-GB" sz="2400">
                <a:latin typeface="Cabin"/>
                <a:ea typeface="Cabin"/>
                <a:cs typeface="Cabin"/>
                <a:sym typeface="Cabin"/>
              </a:rPr>
              <a:t>pictures</a:t>
            </a:r>
            <a:r>
              <a:rPr b="1" lang="en-GB" sz="2400">
                <a:latin typeface="Cabin"/>
                <a:ea typeface="Cabin"/>
                <a:cs typeface="Cabin"/>
                <a:sym typeface="Cabin"/>
              </a:rPr>
              <a:t> appear to move.</a:t>
            </a:r>
            <a:endParaRPr b="1" sz="2400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60" name="Google Shape;16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79425"/>
            <a:ext cx="4315350" cy="278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6075" y="2341024"/>
            <a:ext cx="4890949" cy="264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/>
          <p:nvPr/>
        </p:nvSpPr>
        <p:spPr>
          <a:xfrm>
            <a:off x="2411700" y="0"/>
            <a:ext cx="6732300" cy="824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Cabin"/>
                <a:ea typeface="Cabin"/>
                <a:cs typeface="Cabin"/>
                <a:sym typeface="Cabin"/>
              </a:rPr>
              <a:t>We enjoyed learning how to skip.</a:t>
            </a:r>
            <a:endParaRPr b="1" sz="2400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67" name="Google Shape;167;p24"/>
          <p:cNvPicPr preferRelativeResize="0"/>
          <p:nvPr/>
        </p:nvPicPr>
        <p:blipFill rotWithShape="1">
          <a:blip r:embed="rId3">
            <a:alphaModFix/>
          </a:blip>
          <a:srcRect b="22112" l="0" r="0" t="0"/>
          <a:stretch/>
        </p:blipFill>
        <p:spPr>
          <a:xfrm>
            <a:off x="3380750" y="1430076"/>
            <a:ext cx="2570498" cy="2669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4"/>
          <p:cNvPicPr preferRelativeResize="0"/>
          <p:nvPr/>
        </p:nvPicPr>
        <p:blipFill rotWithShape="1">
          <a:blip r:embed="rId4">
            <a:alphaModFix/>
          </a:blip>
          <a:srcRect b="27138" l="0" r="9901" t="5521"/>
          <a:stretch/>
        </p:blipFill>
        <p:spPr>
          <a:xfrm>
            <a:off x="6466874" y="1483938"/>
            <a:ext cx="2570498" cy="2561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4625" y="1051125"/>
            <a:ext cx="2570498" cy="3427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2411700" y="0"/>
            <a:ext cx="6732300" cy="824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Cabin"/>
                <a:ea typeface="Cabin"/>
                <a:cs typeface="Cabin"/>
                <a:sym typeface="Cabin"/>
              </a:rPr>
              <a:t>We enjoyed learning how to play tennis.</a:t>
            </a:r>
            <a:endParaRPr b="1" sz="2400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75" name="Google Shape;175;p25"/>
          <p:cNvPicPr preferRelativeResize="0"/>
          <p:nvPr/>
        </p:nvPicPr>
        <p:blipFill rotWithShape="1">
          <a:blip r:embed="rId3">
            <a:alphaModFix/>
          </a:blip>
          <a:srcRect b="25534" l="0" r="28088" t="0"/>
          <a:stretch/>
        </p:blipFill>
        <p:spPr>
          <a:xfrm>
            <a:off x="2984425" y="1199600"/>
            <a:ext cx="2165250" cy="2989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5"/>
          <p:cNvPicPr preferRelativeResize="0"/>
          <p:nvPr/>
        </p:nvPicPr>
        <p:blipFill rotWithShape="1">
          <a:blip r:embed="rId4">
            <a:alphaModFix/>
          </a:blip>
          <a:srcRect b="0" l="0" r="28088" t="0"/>
          <a:stretch/>
        </p:blipFill>
        <p:spPr>
          <a:xfrm>
            <a:off x="214375" y="1026075"/>
            <a:ext cx="2041326" cy="3784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5"/>
          <p:cNvPicPr preferRelativeResize="0"/>
          <p:nvPr/>
        </p:nvPicPr>
        <p:blipFill rotWithShape="1">
          <a:blip r:embed="rId5">
            <a:alphaModFix/>
          </a:blip>
          <a:srcRect b="27075" l="0" r="0" t="11488"/>
          <a:stretch/>
        </p:blipFill>
        <p:spPr>
          <a:xfrm>
            <a:off x="5630500" y="1276600"/>
            <a:ext cx="3010948" cy="246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171375" y="82325"/>
            <a:ext cx="5170200" cy="824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Cabin"/>
                <a:ea typeface="Cabin"/>
                <a:cs typeface="Cabin"/>
                <a:sym typeface="Cabin"/>
              </a:rPr>
              <a:t>We had a fantastic stunning start to our topic of Transport.</a:t>
            </a:r>
            <a:endParaRPr b="1" sz="240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6120850" y="4213050"/>
            <a:ext cx="2892300" cy="824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latin typeface="Cabin"/>
                <a:ea typeface="Cabin"/>
                <a:cs typeface="Cabin"/>
                <a:sym typeface="Cabin"/>
              </a:rPr>
              <a:t>We had a visit from Army Officers at the Barracks.</a:t>
            </a:r>
            <a:endParaRPr b="1" sz="1800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500" y="2326125"/>
            <a:ext cx="1992703" cy="2656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9900" y="972775"/>
            <a:ext cx="3456152" cy="259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8451" y="1050800"/>
            <a:ext cx="2949210" cy="3932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171375" y="82325"/>
            <a:ext cx="5170200" cy="824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Cabin"/>
                <a:ea typeface="Cabin"/>
                <a:cs typeface="Cabin"/>
                <a:sym typeface="Cabin"/>
              </a:rPr>
              <a:t>We also had a visit from the Police</a:t>
            </a:r>
            <a:r>
              <a:rPr b="1" lang="en-GB" sz="2400">
                <a:latin typeface="Cabin"/>
                <a:ea typeface="Cabin"/>
                <a:cs typeface="Cabin"/>
                <a:sym typeface="Cabin"/>
              </a:rPr>
              <a:t>. They showed us their van.</a:t>
            </a:r>
            <a:endParaRPr b="1" sz="2400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6275" y="2255599"/>
            <a:ext cx="2054299" cy="2750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975" y="1018601"/>
            <a:ext cx="1698351" cy="227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27970" y="1158250"/>
            <a:ext cx="2923980" cy="213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 rotWithShape="1">
          <a:blip r:embed="rId6">
            <a:alphaModFix/>
          </a:blip>
          <a:srcRect b="0" l="0" r="0" t="19801"/>
          <a:stretch/>
        </p:blipFill>
        <p:spPr>
          <a:xfrm>
            <a:off x="1957325" y="1941372"/>
            <a:ext cx="2923977" cy="3126577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1412900" y="3990850"/>
            <a:ext cx="30861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39801" y="82325"/>
            <a:ext cx="1670764" cy="208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171375" y="82325"/>
            <a:ext cx="5170200" cy="824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Cabin"/>
                <a:ea typeface="Cabin"/>
                <a:cs typeface="Cabin"/>
                <a:sym typeface="Cabin"/>
              </a:rPr>
              <a:t>Finally, we had a visit from a fire engine!</a:t>
            </a:r>
            <a:endParaRPr b="1" sz="240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1412900" y="3990850"/>
            <a:ext cx="30861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6450" y="2815076"/>
            <a:ext cx="2981701" cy="222707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/>
          <p:nvPr/>
        </p:nvSpPr>
        <p:spPr>
          <a:xfrm>
            <a:off x="86075" y="4218050"/>
            <a:ext cx="5170200" cy="824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Cabin"/>
                <a:ea typeface="Cabin"/>
                <a:cs typeface="Cabin"/>
                <a:sym typeface="Cabin"/>
              </a:rPr>
              <a:t>We learnt about how they help us.</a:t>
            </a:r>
            <a:endParaRPr b="1" sz="2400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06425"/>
            <a:ext cx="2981701" cy="2227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05400" y="927067"/>
            <a:ext cx="2926400" cy="2185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60588" y="2611375"/>
            <a:ext cx="1989852" cy="148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94175" y="82325"/>
            <a:ext cx="2849826" cy="2128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/>
          <p:nvPr/>
        </p:nvSpPr>
        <p:spPr>
          <a:xfrm>
            <a:off x="105100" y="129675"/>
            <a:ext cx="5170200" cy="824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Cabin"/>
                <a:ea typeface="Cabin"/>
                <a:cs typeface="Cabin"/>
                <a:sym typeface="Cabin"/>
              </a:rPr>
              <a:t>In Literacy, we have been learning about the story of Flotsam.</a:t>
            </a:r>
            <a:endParaRPr b="1" sz="240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95" name="Google Shape;95;p17"/>
          <p:cNvSpPr/>
          <p:nvPr/>
        </p:nvSpPr>
        <p:spPr>
          <a:xfrm>
            <a:off x="2411700" y="4243350"/>
            <a:ext cx="6732300" cy="824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Cabin"/>
                <a:ea typeface="Cabin"/>
                <a:cs typeface="Cabin"/>
                <a:sym typeface="Cabin"/>
              </a:rPr>
              <a:t>We story mapped the journey the camera travelled on.</a:t>
            </a:r>
            <a:endParaRPr b="1" sz="2400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1000" y="129675"/>
            <a:ext cx="2259302" cy="1807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 rotWithShape="1">
          <a:blip r:embed="rId4">
            <a:alphaModFix/>
          </a:blip>
          <a:srcRect b="8992" l="7118" r="6696" t="9554"/>
          <a:stretch/>
        </p:blipFill>
        <p:spPr>
          <a:xfrm>
            <a:off x="105100" y="1090200"/>
            <a:ext cx="2336631" cy="180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7900" y="2097600"/>
            <a:ext cx="1834625" cy="214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53124" y="1197875"/>
            <a:ext cx="2068800" cy="280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/>
          <p:nvPr/>
        </p:nvSpPr>
        <p:spPr>
          <a:xfrm>
            <a:off x="2700375" y="300825"/>
            <a:ext cx="6300900" cy="824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Cabin"/>
                <a:ea typeface="Cabin"/>
                <a:cs typeface="Cabin"/>
                <a:sym typeface="Cabin"/>
              </a:rPr>
              <a:t>We then imagined we were the camera travelling on a journey. </a:t>
            </a:r>
            <a:endParaRPr b="1" sz="2400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0" y="144900"/>
            <a:ext cx="1834625" cy="214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/>
          <p:nvPr/>
        </p:nvSpPr>
        <p:spPr>
          <a:xfrm>
            <a:off x="190700" y="4142100"/>
            <a:ext cx="6300900" cy="824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Cabin"/>
                <a:ea typeface="Cabin"/>
                <a:cs typeface="Cabin"/>
                <a:sym typeface="Cabin"/>
              </a:rPr>
              <a:t>We wrote our own diary entries. </a:t>
            </a:r>
            <a:endParaRPr b="1" sz="2400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07" name="Google Shape;10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6175" y="1182700"/>
            <a:ext cx="2071550" cy="280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63375" y="1381451"/>
            <a:ext cx="1651625" cy="2247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42500" y="3989700"/>
            <a:ext cx="1313000" cy="10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91800" y="1248600"/>
            <a:ext cx="1895100" cy="758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62475" y="2215890"/>
            <a:ext cx="2303625" cy="1821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/>
          <p:nvPr/>
        </p:nvSpPr>
        <p:spPr>
          <a:xfrm>
            <a:off x="1082775" y="0"/>
            <a:ext cx="6732300" cy="824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Cabin"/>
                <a:ea typeface="Cabin"/>
                <a:cs typeface="Cabin"/>
                <a:sym typeface="Cabin"/>
              </a:rPr>
              <a:t>In Year 1 Maths we have learnt...</a:t>
            </a:r>
            <a:endParaRPr b="1" sz="2400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17" name="Google Shape;11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2750" y="1090375"/>
            <a:ext cx="2186649" cy="218664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9"/>
          <p:cNvSpPr txBox="1"/>
          <p:nvPr/>
        </p:nvSpPr>
        <p:spPr>
          <a:xfrm>
            <a:off x="2941038" y="920600"/>
            <a:ext cx="3103500" cy="10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bin"/>
                <a:ea typeface="Cabin"/>
                <a:cs typeface="Cabin"/>
                <a:sym typeface="Cabin"/>
              </a:rPr>
              <a:t>All about fractions! We have been learning about equal parts. </a:t>
            </a:r>
            <a:endParaRPr sz="1800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19" name="Google Shape;11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575" y="1145475"/>
            <a:ext cx="1907226" cy="190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0475" y="2114501"/>
            <a:ext cx="2090298" cy="278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3175" y="2114500"/>
            <a:ext cx="2090298" cy="2787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/>
          <p:nvPr/>
        </p:nvSpPr>
        <p:spPr>
          <a:xfrm>
            <a:off x="1082775" y="0"/>
            <a:ext cx="6732300" cy="824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Cabin"/>
                <a:ea typeface="Cabin"/>
                <a:cs typeface="Cabin"/>
                <a:sym typeface="Cabin"/>
              </a:rPr>
              <a:t>In Year 2 Maths we have learnt...</a:t>
            </a:r>
            <a:endParaRPr b="1" sz="240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7" name="Google Shape;127;p20"/>
          <p:cNvSpPr txBox="1"/>
          <p:nvPr/>
        </p:nvSpPr>
        <p:spPr>
          <a:xfrm>
            <a:off x="2941038" y="920600"/>
            <a:ext cx="3103500" cy="10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bin"/>
                <a:ea typeface="Cabin"/>
                <a:cs typeface="Cabin"/>
                <a:sym typeface="Cabin"/>
              </a:rPr>
              <a:t>To read scales for mass and capacity. We estimated how much was in a container and then measured it. We then predicted how big of a circle it would make.</a:t>
            </a:r>
            <a:endParaRPr sz="1800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28" name="Google Shape;12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0900" y="3472175"/>
            <a:ext cx="1171840" cy="164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250" y="3507373"/>
            <a:ext cx="1090600" cy="157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9975" y="1542575"/>
            <a:ext cx="2098001" cy="157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27603" y="1343462"/>
            <a:ext cx="1842426" cy="245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06017" y="3321959"/>
            <a:ext cx="1262752" cy="1683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43898" y="3321959"/>
            <a:ext cx="1262752" cy="1683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 rotWithShape="1">
          <a:blip r:embed="rId9">
            <a:alphaModFix/>
          </a:blip>
          <a:srcRect b="0" l="0" r="24334" t="3530"/>
          <a:stretch/>
        </p:blipFill>
        <p:spPr>
          <a:xfrm>
            <a:off x="351900" y="210025"/>
            <a:ext cx="967021" cy="1643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46617" y="210026"/>
            <a:ext cx="1232923" cy="1643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/>
          <p:nvPr/>
        </p:nvSpPr>
        <p:spPr>
          <a:xfrm>
            <a:off x="774900" y="0"/>
            <a:ext cx="7594200" cy="824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Cabin"/>
                <a:ea typeface="Cabin"/>
                <a:cs typeface="Cabin"/>
                <a:sym typeface="Cabin"/>
              </a:rPr>
              <a:t>In Science we have learnt about different materials. </a:t>
            </a:r>
            <a:endParaRPr b="1" sz="2400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41" name="Google Shape;14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61937" y="367237"/>
            <a:ext cx="2021900" cy="268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8100" y="2310125"/>
            <a:ext cx="2896449" cy="188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1"/>
          <p:cNvSpPr/>
          <p:nvPr/>
        </p:nvSpPr>
        <p:spPr>
          <a:xfrm>
            <a:off x="-70975" y="4250075"/>
            <a:ext cx="8998800" cy="824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Cabin"/>
                <a:ea typeface="Cabin"/>
                <a:cs typeface="Cabin"/>
                <a:sym typeface="Cabin"/>
              </a:rPr>
              <a:t>We looked at what objects are made of and what everyday uses of materials are. We look forward to learning more.</a:t>
            </a:r>
            <a:r>
              <a:rPr b="1" lang="en-GB" sz="2400">
                <a:latin typeface="Cabin"/>
                <a:ea typeface="Cabin"/>
                <a:cs typeface="Cabin"/>
                <a:sym typeface="Cabin"/>
              </a:rPr>
              <a:t> </a:t>
            </a:r>
            <a:endParaRPr b="1" sz="2400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44" name="Google Shape;14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68051" y="2078999"/>
            <a:ext cx="2896450" cy="1879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0402" y="634475"/>
            <a:ext cx="1634075" cy="1549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