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embeddedFontLst>
    <p:embeddedFont>
      <p:font typeface="Cabin" panose="020B0604020202020204" charset="0"/>
      <p:regular r:id="rId14"/>
      <p:bold r:id="rId15"/>
      <p:italic r:id="rId16"/>
      <p:boldItalic r:id="rId17"/>
    </p:embeddedFont>
    <p:embeddedFont>
      <p:font typeface="Source Code Pro" panose="020B0604020202020204" charset="0"/>
      <p:regular r:id="rId18"/>
      <p:bold r:id="rId19"/>
      <p:italic r:id="rId20"/>
      <p:boldItalic r:id="rId21"/>
    </p:embeddedFont>
    <p:embeddedFont>
      <p:font typeface="Comfortaa" panose="020B0604020202020204" charset="0"/>
      <p:regular r:id="rId22"/>
      <p:bold r:id="rId23"/>
    </p:embeddedFont>
    <p:embeddedFont>
      <p:font typeface="Amatic SC" panose="020B0604020202020204" charset="-79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78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47804d72c2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47804d72c2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5fe877d33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5fe877d33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62dd39d0b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62dd39d0b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2d3849f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62d3849f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609c088e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609c088e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6211385989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6211385989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609c088e88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609c088e88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6211385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6211385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47804d72c2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47804d72c2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6211385989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6211385989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rgbClr val="F9CB9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Welcome to Y1/2</a:t>
            </a:r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omfortaa"/>
                <a:ea typeface="Comfortaa"/>
                <a:cs typeface="Comfortaa"/>
                <a:sym typeface="Comfortaa"/>
              </a:rPr>
              <a:t>Come and see what we have been up to!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7050" y="2456664"/>
            <a:ext cx="1803550" cy="2447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5198" y="1012950"/>
            <a:ext cx="1563700" cy="155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71163" y="2022075"/>
            <a:ext cx="2327988" cy="2724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2375" y="1236250"/>
            <a:ext cx="2442750" cy="3288301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2"/>
          <p:cNvSpPr/>
          <p:nvPr/>
        </p:nvSpPr>
        <p:spPr>
          <a:xfrm>
            <a:off x="2411688" y="67138"/>
            <a:ext cx="6732300" cy="11691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In Forest Schools, we went on a minibeast hunt.</a:t>
            </a:r>
            <a:endParaRPr sz="2400" b="1"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6012" y="3119050"/>
            <a:ext cx="2451976" cy="176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97" y="238250"/>
            <a:ext cx="2921450" cy="31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9973" y="238250"/>
            <a:ext cx="2502325" cy="440815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3"/>
          <p:cNvSpPr/>
          <p:nvPr/>
        </p:nvSpPr>
        <p:spPr>
          <a:xfrm>
            <a:off x="3276156" y="410050"/>
            <a:ext cx="3010800" cy="11691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We found lots of living things on our hunt. </a:t>
            </a:r>
            <a:endParaRPr sz="2400" b="1"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189288" y="216213"/>
            <a:ext cx="6732300" cy="11691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In Y1 Maths, we have been learning about numbers and ordering</a:t>
            </a:r>
            <a:endParaRPr sz="2400" b="1"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625" y="1562512"/>
            <a:ext cx="1910618" cy="3453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0656" y="1385313"/>
            <a:ext cx="2628515" cy="3453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1846" y="1385313"/>
            <a:ext cx="2545603" cy="3453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/>
          <p:nvPr/>
        </p:nvSpPr>
        <p:spPr>
          <a:xfrm>
            <a:off x="189288" y="216213"/>
            <a:ext cx="6732300" cy="11691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In Y1 Maths, we have been learning about numbers and ordering</a:t>
            </a:r>
            <a:endParaRPr sz="2400" b="1"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571750"/>
            <a:ext cx="3239145" cy="241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1599" y="1385325"/>
            <a:ext cx="2320199" cy="3106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 rotWithShape="1">
          <a:blip r:embed="rId5">
            <a:alphaModFix/>
          </a:blip>
          <a:srcRect l="33717" b="24397"/>
          <a:stretch/>
        </p:blipFill>
        <p:spPr>
          <a:xfrm>
            <a:off x="3847638" y="2571747"/>
            <a:ext cx="2520085" cy="2146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5243" y="2675551"/>
            <a:ext cx="3166292" cy="237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1091" y="788775"/>
            <a:ext cx="3064431" cy="2298323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/>
          <p:nvPr/>
        </p:nvSpPr>
        <p:spPr>
          <a:xfrm>
            <a:off x="1205850" y="54872"/>
            <a:ext cx="6732300" cy="9195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In Y2 Maths, we have been learning about numbers and place value.</a:t>
            </a:r>
            <a:endParaRPr sz="2400" b="1"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471584" y="622237"/>
            <a:ext cx="2112728" cy="2817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/>
          <p:nvPr/>
        </p:nvSpPr>
        <p:spPr>
          <a:xfrm>
            <a:off x="1205850" y="54872"/>
            <a:ext cx="6732300" cy="9195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In Y2 Maths, we have been learning to compare numbers and objects.</a:t>
            </a:r>
            <a:endParaRPr sz="2400" b="1"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675" y="1019625"/>
            <a:ext cx="2895046" cy="2171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3425" y="3062499"/>
            <a:ext cx="2717500" cy="2038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2099" y="1023462"/>
            <a:ext cx="2941900" cy="220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97316" y="3062500"/>
            <a:ext cx="2717508" cy="203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/>
          <p:nvPr/>
        </p:nvSpPr>
        <p:spPr>
          <a:xfrm>
            <a:off x="1105963" y="-12"/>
            <a:ext cx="6732300" cy="11691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In Literacy, we have been learning about Samuel Pepys. We have been learning about the story of Vlad and the Great Fire of London.</a:t>
            </a:r>
            <a:endParaRPr sz="2400" b="1"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2987" y="2277800"/>
            <a:ext cx="1937600" cy="2785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3075" y="1218599"/>
            <a:ext cx="975750" cy="126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169100"/>
            <a:ext cx="2657777" cy="19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84756" y="1038250"/>
            <a:ext cx="1691274" cy="225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73669" y="2479584"/>
            <a:ext cx="1937598" cy="2583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0" y="131225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.</a:t>
            </a:r>
            <a:endParaRPr/>
          </a:p>
        </p:txBody>
      </p:sp>
      <p:pic>
        <p:nvPicPr>
          <p:cNvPr id="106" name="Google Shape;1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0250" y="3352700"/>
            <a:ext cx="2241895" cy="1681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0400" y="3365131"/>
            <a:ext cx="2153604" cy="1615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30125" y="3369438"/>
            <a:ext cx="2241878" cy="1681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352699"/>
            <a:ext cx="2241878" cy="1681403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9"/>
          <p:cNvSpPr/>
          <p:nvPr/>
        </p:nvSpPr>
        <p:spPr>
          <a:xfrm>
            <a:off x="84913" y="83338"/>
            <a:ext cx="6732300" cy="11691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rPr>
              <a:t>We have been learning about different materials in Science. We made our own houses to test if they were waterproof.</a:t>
            </a:r>
            <a:endParaRPr sz="2400" b="1"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11" name="Google Shape;111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40150" y="1404838"/>
            <a:ext cx="2403840" cy="1795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10538" y="1513849"/>
            <a:ext cx="2153600" cy="1577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6725" y="1404838"/>
            <a:ext cx="1805142" cy="1795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/>
          <p:nvPr/>
        </p:nvSpPr>
        <p:spPr>
          <a:xfrm>
            <a:off x="1132000" y="-12"/>
            <a:ext cx="6732300" cy="11691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latin typeface="Cabin"/>
                <a:ea typeface="Cabin"/>
                <a:cs typeface="Cabin"/>
                <a:sym typeface="Cabin"/>
              </a:rPr>
              <a:t>In topic, we have learnt about the Great Fire of London.</a:t>
            </a:r>
            <a:endParaRPr sz="2400" b="1"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19" name="Google Shape;119;p20"/>
          <p:cNvPicPr preferRelativeResize="0"/>
          <p:nvPr/>
        </p:nvPicPr>
        <p:blipFill rotWithShape="1">
          <a:blip r:embed="rId3">
            <a:alphaModFix/>
          </a:blip>
          <a:srcRect l="53445" b="57096"/>
          <a:stretch/>
        </p:blipFill>
        <p:spPr>
          <a:xfrm>
            <a:off x="53850" y="2716975"/>
            <a:ext cx="3418297" cy="2362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3900" y="2795025"/>
            <a:ext cx="3046250" cy="2284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1500" y="1254825"/>
            <a:ext cx="2761001" cy="2070751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0"/>
          <p:cNvSpPr/>
          <p:nvPr/>
        </p:nvSpPr>
        <p:spPr>
          <a:xfrm>
            <a:off x="244975" y="1750075"/>
            <a:ext cx="2423400" cy="9669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Cabin"/>
                <a:ea typeface="Cabin"/>
                <a:cs typeface="Cabin"/>
                <a:sym typeface="Cabin"/>
              </a:rPr>
              <a:t>We learnt Ring a ring of roses and then meaning of the words.</a:t>
            </a:r>
            <a:endParaRPr sz="1200" b="1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23" name="Google Shape;123;p20"/>
          <p:cNvSpPr/>
          <p:nvPr/>
        </p:nvSpPr>
        <p:spPr>
          <a:xfrm>
            <a:off x="3546325" y="3188350"/>
            <a:ext cx="2423400" cy="9669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Cabin"/>
                <a:ea typeface="Cabin"/>
                <a:cs typeface="Cabin"/>
                <a:sym typeface="Cabin"/>
              </a:rPr>
              <a:t>We compared London in the past to London at present.</a:t>
            </a:r>
            <a:endParaRPr sz="1200" b="1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24" name="Google Shape;124;p20"/>
          <p:cNvSpPr/>
          <p:nvPr/>
        </p:nvSpPr>
        <p:spPr>
          <a:xfrm>
            <a:off x="6666750" y="1806750"/>
            <a:ext cx="2423400" cy="9669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Cabin"/>
                <a:ea typeface="Cabin"/>
                <a:cs typeface="Cabin"/>
                <a:sym typeface="Cabin"/>
              </a:rPr>
              <a:t>We learnt about how germs spread through using glitter. We made posters to show people in 1666 how to be hygienic. </a:t>
            </a:r>
            <a:endParaRPr sz="1200" b="1"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54835">
            <a:off x="-290176" y="104949"/>
            <a:ext cx="2700351" cy="202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628974">
            <a:off x="7187847" y="279380"/>
            <a:ext cx="2235206" cy="1676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31996">
            <a:off x="6644260" y="3312984"/>
            <a:ext cx="2590708" cy="1943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5250" y="3218290"/>
            <a:ext cx="2352601" cy="1764457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1"/>
          <p:cNvSpPr/>
          <p:nvPr/>
        </p:nvSpPr>
        <p:spPr>
          <a:xfrm>
            <a:off x="896275" y="1962338"/>
            <a:ext cx="6732300" cy="11691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latin typeface="Cabin"/>
                <a:ea typeface="Cabin"/>
                <a:cs typeface="Cabin"/>
                <a:sym typeface="Cabin"/>
              </a:rPr>
              <a:t>We made our own houses for Pudding Lane. </a:t>
            </a:r>
            <a:endParaRPr sz="2400" b="1"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206</Words>
  <Application>Microsoft Office PowerPoint</Application>
  <PresentationFormat>On-screen Show (16:9)</PresentationFormat>
  <Paragraphs>16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Cabin</vt:lpstr>
      <vt:lpstr>Source Code Pro</vt:lpstr>
      <vt:lpstr>Comfortaa</vt:lpstr>
      <vt:lpstr>Amatic SC</vt:lpstr>
      <vt:lpstr>Arial</vt:lpstr>
      <vt:lpstr>Beach Day</vt:lpstr>
      <vt:lpstr>Welcome to Y1/2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Y1/2</dc:title>
  <dc:creator>M Palfreeman</dc:creator>
  <cp:lastModifiedBy>Windows User</cp:lastModifiedBy>
  <cp:revision>2</cp:revision>
  <dcterms:modified xsi:type="dcterms:W3CDTF">2019-10-07T12:06:49Z</dcterms:modified>
</cp:coreProperties>
</file>